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54638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735029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38983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23520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98989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85648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82876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62494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52000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940370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85583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CDB51B-261A-43C3-8AAC-BF5D4DA80B5C}" type="datetimeFigureOut">
              <a:rPr lang="en-US" smtClean="0"/>
              <a:t>9/23/2013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A67D52-8CD1-4CB0-9AEB-AA914CB869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708579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gallaudet.edu/tip/english_works/writing/quoting_and_praphrases.html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304800"/>
            <a:ext cx="7772400" cy="1470025"/>
          </a:xfrm>
        </p:spPr>
        <p:txBody>
          <a:bodyPr/>
          <a:lstStyle/>
          <a:p>
            <a:r>
              <a:rPr lang="en-US" dirty="0" smtClean="0"/>
              <a:t>September 23, 2013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09600" y="1524000"/>
            <a:ext cx="7848600" cy="4495800"/>
          </a:xfrm>
        </p:spPr>
        <p:txBody>
          <a:bodyPr/>
          <a:lstStyle/>
          <a:p>
            <a:pPr algn="l"/>
            <a:r>
              <a:rPr lang="en-US" dirty="0" smtClean="0">
                <a:solidFill>
                  <a:schemeClr val="tx1"/>
                </a:solidFill>
              </a:rPr>
              <a:t>Write these sentences, making corrections to errors:</a:t>
            </a:r>
          </a:p>
          <a:p>
            <a:pPr marL="514350" indent="-514350" algn="l">
              <a:buAutoNum type="arabicPeriod"/>
            </a:pPr>
            <a:r>
              <a:rPr lang="en-US" dirty="0" smtClean="0">
                <a:solidFill>
                  <a:schemeClr val="tx1"/>
                </a:solidFill>
              </a:rPr>
              <a:t>Don’t loose sight of your dreams; remember to lead the life you want.</a:t>
            </a:r>
          </a:p>
          <a:p>
            <a:pPr marL="514350" indent="-514350" algn="l">
              <a:buFont typeface="+mj-lt"/>
              <a:buAutoNum type="arabicPeriod"/>
            </a:pPr>
            <a:r>
              <a:rPr lang="en-US" dirty="0" smtClean="0">
                <a:solidFill>
                  <a:schemeClr val="tx1"/>
                </a:solidFill>
              </a:rPr>
              <a:t>Do you know who’s car this is? I noticed    the brake lights were out.</a:t>
            </a:r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05425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Reminders on Paragraph 1: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/>
              <a:t>Turn in your typed final draft with your outline, rough draft, and evaluation form.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Standard word processing formatting: 1 inch margins, no larger than 12-point font.</a:t>
            </a:r>
            <a:endParaRPr lang="en-US" dirty="0"/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Follow paragraph formatting: begin with a topic sentence followed by supporting points. Do not format as an essay.</a:t>
            </a:r>
          </a:p>
        </p:txBody>
      </p:sp>
    </p:spTree>
    <p:extLst>
      <p:ext uri="{BB962C8B-B14F-4D97-AF65-F5344CB8AC3E}">
        <p14:creationId xmlns:p14="http://schemas.microsoft.com/office/powerpoint/2010/main" val="40987298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Reading for Main Idea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i="1" dirty="0" smtClean="0"/>
              <a:t>Brief McGraw Hill Reader</a:t>
            </a:r>
            <a:r>
              <a:rPr lang="en-US" dirty="0" smtClean="0"/>
              <a:t> </a:t>
            </a:r>
            <a:r>
              <a:rPr lang="en-US" dirty="0" smtClean="0"/>
              <a:t>page 186 </a:t>
            </a:r>
            <a:endParaRPr lang="en-US" dirty="0" smtClean="0"/>
          </a:p>
          <a:p>
            <a:pPr marL="0" indent="0">
              <a:buNone/>
            </a:pPr>
            <a:endParaRPr lang="en-US" dirty="0"/>
          </a:p>
          <a:p>
            <a:r>
              <a:rPr lang="en-US" dirty="0" smtClean="0"/>
              <a:t>Structure</a:t>
            </a:r>
          </a:p>
          <a:p>
            <a:r>
              <a:rPr lang="en-US" dirty="0" smtClean="0"/>
              <a:t>Language use</a:t>
            </a:r>
          </a:p>
          <a:p>
            <a:r>
              <a:rPr lang="en-US" dirty="0" smtClean="0"/>
              <a:t>Transitions</a:t>
            </a:r>
          </a:p>
        </p:txBody>
      </p:sp>
    </p:spTree>
    <p:extLst>
      <p:ext uri="{BB962C8B-B14F-4D97-AF65-F5344CB8AC3E}">
        <p14:creationId xmlns:p14="http://schemas.microsoft.com/office/powerpoint/2010/main" val="24931767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Incorporating Quotations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When adding a quotation, your quotation should support a point you are making and fit into the writing at that location.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dirty="0" smtClean="0"/>
              <a:t>Explain your point.</a:t>
            </a:r>
          </a:p>
          <a:p>
            <a:r>
              <a:rPr lang="en-US" dirty="0" smtClean="0"/>
              <a:t>Introduce quote.</a:t>
            </a:r>
          </a:p>
          <a:p>
            <a:r>
              <a:rPr lang="en-US" dirty="0" smtClean="0"/>
              <a:t>Add quote.</a:t>
            </a:r>
          </a:p>
          <a:p>
            <a:r>
              <a:rPr lang="en-US" dirty="0" smtClean="0"/>
              <a:t>Explain quote (if needed).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473204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Incorporating Quotations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514350" indent="-514350">
              <a:buAutoNum type="arabicPeriod"/>
            </a:pPr>
            <a:r>
              <a:rPr lang="en-US" dirty="0"/>
              <a:t>Explain your point in your own words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/>
              <a:t>Ex: Girls don’t want to study math or science for several reasons, one of which is fear of how boys will perceive them in the classroom.</a:t>
            </a:r>
          </a:p>
          <a:p>
            <a:pPr marL="0" indent="0">
              <a:buNone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3110805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Incorporating Quotations</a:t>
            </a:r>
            <a:endParaRPr lang="en-US" dirty="0"/>
          </a:p>
        </p:txBody>
      </p:sp>
      <p:sp>
        <p:nvSpPr>
          <p:cNvPr id="5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2. Introduce the quote. This involves using an author tag. (Use the author’s last name or complete name. Do not refer to an author by his or her first name only.)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 smtClean="0"/>
              <a:t>3. Add quote. It might be a sentence of its own or incorporated into the tagging sentence.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217907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Incorporating Quotations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en-US" dirty="0"/>
              <a:t>There are many phrases you can use to tag an author. The simplest way is something like: </a:t>
            </a:r>
          </a:p>
          <a:p>
            <a:pPr marL="0" indent="0">
              <a:buNone/>
            </a:pPr>
            <a:r>
              <a:rPr lang="en-US" dirty="0"/>
              <a:t>	</a:t>
            </a:r>
            <a:r>
              <a:rPr lang="en-US" dirty="0" smtClean="0"/>
              <a:t>Susan Jacoby says </a:t>
            </a:r>
            <a:r>
              <a:rPr lang="en-US" dirty="0"/>
              <a:t>in </a:t>
            </a:r>
            <a:r>
              <a:rPr lang="en-US" dirty="0" smtClean="0"/>
              <a:t>her </a:t>
            </a:r>
            <a:r>
              <a:rPr lang="en-US" dirty="0"/>
              <a:t>article </a:t>
            </a:r>
            <a:r>
              <a:rPr lang="en-US" i="1" dirty="0" smtClean="0"/>
              <a:t>When Bright Girls Decide That </a:t>
            </a:r>
            <a:r>
              <a:rPr lang="en-US" i="1" dirty="0" smtClean="0"/>
              <a:t>Math Is “a Waste of Time” </a:t>
            </a:r>
            <a:r>
              <a:rPr lang="en-US" dirty="0" smtClean="0"/>
              <a:t>that “some very bright high-school girls suddenly decide that math is ‘too hard’ and ‘a waste of time.’”</a:t>
            </a: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US" dirty="0">
                <a:hlinkClick r:id="rId2"/>
              </a:rPr>
              <a:t>http://www.gallaudet.edu/tip/english_works/writing/quoting_and_praphrases.html</a:t>
            </a:r>
            <a:endParaRPr lang="en-US" dirty="0"/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955436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Incorporating Quotations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4.	Explain the quote that you’ve inserted, making sure to link it back to your original point. This is your job as the writer, to make a point, provide support for the point, and ensure that all ideas are clearly linked together.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6070574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280</Words>
  <Application>Microsoft Office PowerPoint</Application>
  <PresentationFormat>On-screen Show (4:3)</PresentationFormat>
  <Paragraphs>36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September 23, 2013</vt:lpstr>
      <vt:lpstr>Reminders on Paragraph 1:</vt:lpstr>
      <vt:lpstr>Reading for Main Idea</vt:lpstr>
      <vt:lpstr>Incorporating Quotations</vt:lpstr>
      <vt:lpstr>Incorporating Quotations</vt:lpstr>
      <vt:lpstr>Incorporating Quotations</vt:lpstr>
      <vt:lpstr>Incorporating Quotations</vt:lpstr>
      <vt:lpstr>Incorporating Quotations</vt:lpstr>
    </vt:vector>
  </TitlesOfParts>
  <Company>SCE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September 18, 2013</dc:title>
  <dc:creator>student</dc:creator>
  <cp:lastModifiedBy>Lynch-Thompson, Candace</cp:lastModifiedBy>
  <cp:revision>9</cp:revision>
  <dcterms:created xsi:type="dcterms:W3CDTF">2013-09-18T23:32:18Z</dcterms:created>
  <dcterms:modified xsi:type="dcterms:W3CDTF">2013-09-24T01:27:47Z</dcterms:modified>
</cp:coreProperties>
</file>

<file path=docProps/thumbnail.jpeg>
</file>